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227539-27EF-4CE7-B829-37C04BA2B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23AC-E2AA-4616-AE3D-E7D41DACF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6158-8847-46A0-B978-A3DC0FDA6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6E44-5C32-4C31-BE36-383F08644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9107C-9E56-45EA-9537-3BC16FB3A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8B91-BF02-452E-A72B-7D1DDA661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1173-85CA-4DB7-83F8-1844E47ED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BA79-CCA9-481A-872E-15BC28093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DCB2-E565-47AE-94C7-AF5E151C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C9E5D-5C21-4782-80EB-28708213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BEB0-7D1D-4556-9C4C-0EC7C5DD6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CCAFC-69D2-4318-9545-7775C4B87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D324-DAE1-4FC1-9096-4287D5401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FDD864-4CB7-488E-A9B9-0AED9249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DNA MUTATION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514600"/>
            <a:ext cx="62484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4000" b="1" dirty="0" smtClean="0">
                <a:latin typeface="Brush Script MT" pitchFamily="66" charset="0"/>
              </a:rPr>
              <a:t>by</a:t>
            </a:r>
            <a:r>
              <a:rPr lang="en-GB" sz="4000" b="1" dirty="0" smtClean="0">
                <a:latin typeface="Comic Sans MS" pitchFamily="66" charset="0"/>
              </a:rPr>
              <a:t> </a:t>
            </a:r>
            <a:br>
              <a:rPr lang="en-GB" sz="4000" b="1" dirty="0" smtClean="0">
                <a:latin typeface="Comic Sans MS" pitchFamily="66" charset="0"/>
              </a:rPr>
            </a:br>
            <a:r>
              <a:rPr lang="en-GB" sz="4000" b="1" dirty="0" smtClean="0">
                <a:latin typeface="Comic Sans MS" pitchFamily="66" charset="0"/>
              </a:rPr>
              <a:t>Dr </a:t>
            </a:r>
            <a:r>
              <a:rPr lang="en-GB" sz="4000" b="1" dirty="0" err="1" smtClean="0">
                <a:latin typeface="Comic Sans MS" pitchFamily="66" charset="0"/>
              </a:rPr>
              <a:t>Shuzan</a:t>
            </a:r>
            <a:r>
              <a:rPr lang="en-GB" sz="4000" b="1" dirty="0" smtClean="0">
                <a:latin typeface="Comic Sans MS" pitchFamily="66" charset="0"/>
              </a:rPr>
              <a:t> </a:t>
            </a:r>
            <a:r>
              <a:rPr lang="en-GB" sz="4000" b="1" dirty="0" err="1" smtClean="0">
                <a:latin typeface="Comic Sans MS" pitchFamily="66" charset="0"/>
              </a:rPr>
              <a:t>Aly</a:t>
            </a:r>
            <a:r>
              <a:rPr lang="en-GB" sz="4000" b="1" dirty="0" smtClean="0">
                <a:latin typeface="Comic Sans MS" pitchFamily="66" charset="0"/>
              </a:rPr>
              <a:t/>
            </a:r>
            <a:br>
              <a:rPr lang="en-GB" sz="4000" b="1" dirty="0" smtClean="0">
                <a:latin typeface="Comic Sans MS" pitchFamily="66" charset="0"/>
              </a:rPr>
            </a:br>
            <a:r>
              <a:rPr lang="en-GB" sz="4000" b="1" dirty="0" smtClean="0">
                <a:latin typeface="Comic Sans MS" pitchFamily="66" charset="0"/>
              </a:rPr>
              <a:t>Lecturer of Medical Biochemistry 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0"/>
            <a:ext cx="9620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change in DNA molecule results in </a:t>
            </a:r>
            <a:r>
              <a:rPr lang="en-US" dirty="0" err="1" smtClean="0"/>
              <a:t>permenent</a:t>
            </a:r>
            <a:r>
              <a:rPr lang="en-US" dirty="0" smtClean="0"/>
              <a:t> alteration in the base sequence in daughter DNA.</a:t>
            </a:r>
          </a:p>
          <a:p>
            <a:r>
              <a:rPr lang="en-US" dirty="0" smtClean="0"/>
              <a:t>causes:</a:t>
            </a:r>
          </a:p>
          <a:p>
            <a:pPr>
              <a:buNone/>
            </a:pPr>
            <a:r>
              <a:rPr lang="en-US" dirty="0" smtClean="0"/>
              <a:t>Uncorrected errors</a:t>
            </a:r>
          </a:p>
          <a:p>
            <a:pPr>
              <a:buNone/>
            </a:pPr>
            <a:r>
              <a:rPr lang="en-US" dirty="0" smtClean="0"/>
              <a:t>Damage by (oxidative </a:t>
            </a:r>
            <a:r>
              <a:rPr lang="en-US" dirty="0" err="1" smtClean="0"/>
              <a:t>deamination</a:t>
            </a:r>
            <a:r>
              <a:rPr lang="en-US" dirty="0" smtClean="0"/>
              <a:t>, radiation &amp; chemicals)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Point mutation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Insertion mutation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Deletion mutation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Frameshift</a:t>
            </a:r>
            <a:r>
              <a:rPr lang="en-US" dirty="0" smtClean="0"/>
              <a:t> mutation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Lethal mutation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9825" y="295275"/>
            <a:ext cx="432435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6463" y="1019175"/>
            <a:ext cx="47910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013" y="762000"/>
            <a:ext cx="43719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381000"/>
            <a:ext cx="72199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ct Post-Mortem">
  <a:themeElements>
    <a:clrScheme name="Project Post-Mortem 5">
      <a:dk1>
        <a:srgbClr val="100000"/>
      </a:dk1>
      <a:lt1>
        <a:srgbClr val="FFFFFF"/>
      </a:lt1>
      <a:dk2>
        <a:srgbClr val="800000"/>
      </a:dk2>
      <a:lt2>
        <a:srgbClr val="FFCC66"/>
      </a:lt2>
      <a:accent1>
        <a:srgbClr val="003366"/>
      </a:accent1>
      <a:accent2>
        <a:srgbClr val="996633"/>
      </a:accent2>
      <a:accent3>
        <a:srgbClr val="C0AAAA"/>
      </a:accent3>
      <a:accent4>
        <a:srgbClr val="DADADA"/>
      </a:accent4>
      <a:accent5>
        <a:srgbClr val="AAADB8"/>
      </a:accent5>
      <a:accent6>
        <a:srgbClr val="8A5C2D"/>
      </a:accent6>
      <a:hlink>
        <a:srgbClr val="336699"/>
      </a:hlink>
      <a:folHlink>
        <a:srgbClr val="CC33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Post-Mortem</Template>
  <TotalTime>3353</TotalTime>
  <Words>47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Project Post-Mortem</vt:lpstr>
      <vt:lpstr>DNA MUTATION</vt:lpstr>
      <vt:lpstr>DNA Mutation</vt:lpstr>
      <vt:lpstr>Types </vt:lpstr>
      <vt:lpstr>Slide 4</vt:lpstr>
      <vt:lpstr>Slide 5</vt:lpstr>
      <vt:lpstr>Slide 6</vt:lpstr>
      <vt:lpstr>Slide 7</vt:lpstr>
    </vt:vector>
  </TitlesOfParts>
  <Company>Cabrini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Structure/Function of DNA.ppt</dc:title>
  <dc:creator>Sherry Fuller-Espie</dc:creator>
  <cp:lastModifiedBy>shozan</cp:lastModifiedBy>
  <cp:revision>133</cp:revision>
  <dcterms:created xsi:type="dcterms:W3CDTF">2002-05-27T21:10:13Z</dcterms:created>
  <dcterms:modified xsi:type="dcterms:W3CDTF">2014-04-13T14:25:51Z</dcterms:modified>
</cp:coreProperties>
</file>